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49" d="100"/>
          <a:sy n="49" d="100"/>
        </p:scale>
        <p:origin x="242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9913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2183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7429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3619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653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636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542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79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569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9744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62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F1F51-75B2-4F8F-ACBB-E3334538E337}" type="datetimeFigureOut">
              <a:rPr lang="pt-BR" smtClean="0"/>
              <a:t>03/06/2022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73CD4-79A3-4253-A473-DB1996EC8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2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3929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MIGUEL VESPA BATISTA</dc:creator>
  <cp:lastModifiedBy>MIGUEL VESPA BATISTA</cp:lastModifiedBy>
  <cp:revision>1</cp:revision>
  <dcterms:created xsi:type="dcterms:W3CDTF">2022-06-03T12:29:51Z</dcterms:created>
  <dcterms:modified xsi:type="dcterms:W3CDTF">2022-06-03T12:33:45Z</dcterms:modified>
</cp:coreProperties>
</file>